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22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8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97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7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55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5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96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0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6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13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6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02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2469356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/>
              <a:t>Voeren en verzorgen</a:t>
            </a:r>
            <a:br>
              <a:rPr lang="nl-NL" dirty="0"/>
            </a:br>
            <a:r>
              <a:rPr lang="nl-NL" dirty="0"/>
              <a:t>Periode 4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3075806"/>
            <a:ext cx="6768752" cy="1314450"/>
          </a:xfrm>
        </p:spPr>
        <p:txBody>
          <a:bodyPr/>
          <a:lstStyle/>
          <a:p>
            <a:r>
              <a:rPr lang="nl-NL" dirty="0" err="1"/>
              <a:t>Runderrassen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19255" cy="85725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Blonde D </a:t>
            </a:r>
            <a:r>
              <a:rPr lang="nl-NL" dirty="0" err="1"/>
              <a:t>aquitaine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1630"/>
            <a:ext cx="4284712" cy="29561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1118"/>
            <a:ext cx="3348976" cy="25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5" cy="1501675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MRIJ (Maas Rijn en </a:t>
            </a:r>
            <a:r>
              <a:rPr lang="nl-NL" dirty="0" err="1"/>
              <a:t>Ijssel</a:t>
            </a:r>
            <a:r>
              <a:rPr lang="nl-NL" dirty="0"/>
              <a:t>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3114"/>
            <a:ext cx="4191000" cy="29622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20710"/>
            <a:ext cx="3331071" cy="2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294" y="411510"/>
            <a:ext cx="8363505" cy="85725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Jersey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4" y="1592871"/>
            <a:ext cx="3989362" cy="288032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76057"/>
            <a:ext cx="4193242" cy="28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91263" cy="85725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Belgisch witblauw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3198"/>
            <a:ext cx="4066432" cy="290459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74927"/>
            <a:ext cx="3846562" cy="25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680" y="483518"/>
            <a:ext cx="8341119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Piemontese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0" y="1707654"/>
            <a:ext cx="4116288" cy="275276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83717"/>
            <a:ext cx="4318991" cy="2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991" y="411510"/>
            <a:ext cx="8185271" cy="85725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Fries Hollands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49735"/>
            <a:ext cx="4928455" cy="2708647"/>
          </a:xfrm>
        </p:spPr>
      </p:pic>
      <p:sp>
        <p:nvSpPr>
          <p:cNvPr id="4" name="AutoShape 2" descr="Afbeeldingsresultaat voor fries holland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638"/>
            <a:ext cx="3074814" cy="2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073" y="411510"/>
            <a:ext cx="8268484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Hereford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7674"/>
            <a:ext cx="3778135" cy="2381596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5" y="1639831"/>
            <a:ext cx="4055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445" y="411510"/>
            <a:ext cx="8413749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Charolais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1"/>
          <a:stretch/>
        </p:blipFill>
        <p:spPr>
          <a:xfrm>
            <a:off x="4470320" y="1851670"/>
            <a:ext cx="4447851" cy="2016224"/>
          </a:xfrm>
        </p:spPr>
      </p:pic>
      <p:sp>
        <p:nvSpPr>
          <p:cNvPr id="4" name="AutoShape 2" descr="Afbeeldingsresultaat voor Charolai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851670"/>
            <a:ext cx="4017843" cy="25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91263" cy="85725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Brandrode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15" y="1649763"/>
            <a:ext cx="4387136" cy="290647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6220"/>
            <a:ext cx="3600400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101" y="339502"/>
            <a:ext cx="4224831" cy="857250"/>
          </a:xfrm>
        </p:spPr>
        <p:txBody>
          <a:bodyPr/>
          <a:lstStyle/>
          <a:p>
            <a:r>
              <a:rPr lang="nl-NL" dirty="0"/>
              <a:t>Dexter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49" y="1563638"/>
            <a:ext cx="3778401" cy="2994584"/>
          </a:xfrm>
        </p:spPr>
      </p:pic>
    </p:spTree>
    <p:extLst>
      <p:ext uri="{BB962C8B-B14F-4D97-AF65-F5344CB8AC3E}">
        <p14:creationId xmlns:p14="http://schemas.microsoft.com/office/powerpoint/2010/main" val="20464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507287" cy="857250"/>
          </a:xfrm>
        </p:spPr>
        <p:txBody>
          <a:bodyPr/>
          <a:lstStyle/>
          <a:p>
            <a:r>
              <a:rPr lang="nl-NL" dirty="0"/>
              <a:t>Galloway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638"/>
            <a:ext cx="4680520" cy="306245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84" y="2211710"/>
            <a:ext cx="342557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721" y="522362"/>
            <a:ext cx="8435279" cy="857250"/>
          </a:xfrm>
        </p:spPr>
        <p:txBody>
          <a:bodyPr>
            <a:normAutofit/>
          </a:bodyPr>
          <a:lstStyle/>
          <a:p>
            <a:r>
              <a:rPr lang="nl-NL" dirty="0"/>
              <a:t>Schotse hooglander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49562"/>
            <a:ext cx="3145532" cy="1761498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79612"/>
            <a:ext cx="501015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91263" cy="857250"/>
          </a:xfrm>
        </p:spPr>
        <p:txBody>
          <a:bodyPr>
            <a:normAutofit/>
          </a:bodyPr>
          <a:lstStyle/>
          <a:p>
            <a:r>
              <a:rPr lang="nl-NL" dirty="0"/>
              <a:t>Lakenvelder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40" y="2499742"/>
            <a:ext cx="2568759" cy="147716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9662"/>
            <a:ext cx="5184576" cy="29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741" y="339502"/>
            <a:ext cx="8219255" cy="857250"/>
          </a:xfrm>
        </p:spPr>
        <p:txBody>
          <a:bodyPr>
            <a:normAutofit/>
          </a:bodyPr>
          <a:lstStyle/>
          <a:p>
            <a:r>
              <a:rPr lang="nl-NL" dirty="0"/>
              <a:t>Groninger blaarkop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9" y="1379215"/>
            <a:ext cx="4019550" cy="31908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8" y="1687450"/>
            <a:ext cx="4385467" cy="25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676" y="411510"/>
            <a:ext cx="8147247" cy="857250"/>
          </a:xfrm>
        </p:spPr>
        <p:txBody>
          <a:bodyPr>
            <a:normAutofit/>
          </a:bodyPr>
          <a:lstStyle/>
          <a:p>
            <a:r>
              <a:rPr lang="nl-NL" dirty="0"/>
              <a:t>Holstein </a:t>
            </a:r>
            <a:r>
              <a:rPr lang="nl-NL" dirty="0" err="1"/>
              <a:t>Frisian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9622"/>
            <a:ext cx="4572000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19058"/>
            <a:ext cx="2723964" cy="1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147247" cy="857250"/>
          </a:xfrm>
        </p:spPr>
        <p:txBody>
          <a:bodyPr>
            <a:normAutofit/>
          </a:bodyPr>
          <a:lstStyle/>
          <a:p>
            <a:r>
              <a:rPr lang="nl-NL" dirty="0"/>
              <a:t>Limousine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6277"/>
            <a:ext cx="3292574" cy="230971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1630"/>
            <a:ext cx="4819600" cy="31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11510"/>
            <a:ext cx="8363271" cy="857250"/>
          </a:xfrm>
        </p:spPr>
        <p:txBody>
          <a:bodyPr>
            <a:normAutofit/>
          </a:bodyPr>
          <a:lstStyle/>
          <a:p>
            <a:r>
              <a:rPr lang="nl-NL" dirty="0" err="1"/>
              <a:t>Witrik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5646"/>
            <a:ext cx="3605663" cy="228870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00" y="2067694"/>
            <a:ext cx="4742157" cy="24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140</TotalTime>
  <Words>34</Words>
  <Application>Microsoft Office PowerPoint</Application>
  <PresentationFormat>Diavoorstelling (16:9)</PresentationFormat>
  <Paragraphs>19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Thema1</vt:lpstr>
      <vt:lpstr>Voeren en verzorgen Periode 4 </vt:lpstr>
      <vt:lpstr>Dexter</vt:lpstr>
      <vt:lpstr>Galloway</vt:lpstr>
      <vt:lpstr>Schotse hooglander</vt:lpstr>
      <vt:lpstr>Lakenvelder</vt:lpstr>
      <vt:lpstr>Groninger blaarkop</vt:lpstr>
      <vt:lpstr>Holstein Frisian</vt:lpstr>
      <vt:lpstr>Limousine</vt:lpstr>
      <vt:lpstr>Witrik</vt:lpstr>
      <vt:lpstr>Blonde D aquitaine</vt:lpstr>
      <vt:lpstr>MRIJ (Maas Rijn en Ijssel)</vt:lpstr>
      <vt:lpstr>Jersey</vt:lpstr>
      <vt:lpstr>Belgisch witblauw</vt:lpstr>
      <vt:lpstr>Piemontese</vt:lpstr>
      <vt:lpstr>Fries Hollands</vt:lpstr>
      <vt:lpstr>Hereford</vt:lpstr>
      <vt:lpstr>Charolais</vt:lpstr>
      <vt:lpstr>Brandrode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Voedselgerelaterde problemen en vergiftigingen</dc:title>
  <dc:creator>Yorike vd Weijden</dc:creator>
  <cp:lastModifiedBy>Yorike van der Weijden</cp:lastModifiedBy>
  <cp:revision>21</cp:revision>
  <dcterms:created xsi:type="dcterms:W3CDTF">2018-03-09T13:53:41Z</dcterms:created>
  <dcterms:modified xsi:type="dcterms:W3CDTF">2020-03-16T08:15:36Z</dcterms:modified>
</cp:coreProperties>
</file>